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B01152A-1135-4688-A874-55DFD914F909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6F7DA2-54A6-4D3A-A97D-FCEA632C1E8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Word: stat = stay, position, to know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ecstatic (adj)  extreme joy; to know the feeling of pure delight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e</a:t>
            </a:r>
            <a:r>
              <a:rPr lang="en-US" dirty="0" smtClean="0"/>
              <a:t>state (n)  draw a picture of an estate! Write a definition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69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Root; state = stay, position,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/>
              <a:t>s</a:t>
            </a:r>
            <a:r>
              <a:rPr lang="en-US" dirty="0" smtClean="0"/>
              <a:t>tatic (adj.) fixed; to stay with no motion; not active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_______  (n) to place or position where a person or thing stands or is assigned to stand; to post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s</a:t>
            </a:r>
            <a:r>
              <a:rPr lang="en-US" dirty="0" smtClean="0"/>
              <a:t>tationary (adj.) not moving; not capable of being moved; fixed in position.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62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Root; state = stay, position, to know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/>
              <a:t>s</a:t>
            </a:r>
            <a:r>
              <a:rPr lang="en-US" dirty="0" smtClean="0"/>
              <a:t>tature (n)  one’s height in an upright position; an achieved position or level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s</a:t>
            </a:r>
            <a:r>
              <a:rPr lang="en-US" dirty="0" smtClean="0"/>
              <a:t>tatus (n)_______________________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983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Root; state = stay, position, to know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/>
              <a:t>s</a:t>
            </a:r>
            <a:r>
              <a:rPr lang="en-US" dirty="0" smtClean="0"/>
              <a:t>tatus quo (n) staying the same unchanging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statute (n) 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205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Root; state = stay, position, to know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__________  (n) a device that responds to temperature changes in order to maintain its set 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6492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184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Root Word: stat = stay, position, to know </vt:lpstr>
      <vt:lpstr>Root; state = stay, position, to know</vt:lpstr>
      <vt:lpstr>Root; state = stay, position, to know</vt:lpstr>
      <vt:lpstr>Root; state = stay, position, to know</vt:lpstr>
      <vt:lpstr>Root; state = stay, position, to know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Word: stat = stay, position, to know</dc:title>
  <dc:creator>vjdean</dc:creator>
  <cp:lastModifiedBy>vjdean</cp:lastModifiedBy>
  <cp:revision>4</cp:revision>
  <dcterms:created xsi:type="dcterms:W3CDTF">2013-01-28T13:01:28Z</dcterms:created>
  <dcterms:modified xsi:type="dcterms:W3CDTF">2013-01-28T13:23:04Z</dcterms:modified>
</cp:coreProperties>
</file>